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94"/>
  </p:normalViewPr>
  <p:slideViewPr>
    <p:cSldViewPr>
      <p:cViewPr varScale="1">
        <p:scale>
          <a:sx n="161" d="100"/>
          <a:sy n="161" d="100"/>
        </p:scale>
        <p:origin x="936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4358B-B75D-4FC2-A39E-084D42562F1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F23F4-2ECD-43DA-8F2F-EECBB22F2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68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F23F4-2ECD-43DA-8F2F-EECBB22F269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42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5" y="1597821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4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9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3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8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3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7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12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7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15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41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399" y="154781"/>
            <a:ext cx="2057401" cy="32908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1" cy="32908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19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81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7" y="3305176"/>
            <a:ext cx="7772400" cy="1021556"/>
          </a:xfrm>
        </p:spPr>
        <p:txBody>
          <a:bodyPr anchor="t"/>
          <a:lstStyle>
            <a:lvl1pPr algn="l">
              <a:defRPr sz="1266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7" y="2180035"/>
            <a:ext cx="7772400" cy="1125140"/>
          </a:xfrm>
        </p:spPr>
        <p:txBody>
          <a:bodyPr anchor="b"/>
          <a:lstStyle>
            <a:lvl1pPr marL="0" indent="0">
              <a:buNone/>
              <a:defRPr sz="633">
                <a:solidFill>
                  <a:schemeClr val="tx1">
                    <a:tint val="75000"/>
                  </a:schemeClr>
                </a:solidFill>
              </a:defRPr>
            </a:lvl1pPr>
            <a:lvl2pPr marL="144665" indent="0">
              <a:buNone/>
              <a:defRPr sz="570">
                <a:solidFill>
                  <a:schemeClr val="tx1">
                    <a:tint val="75000"/>
                  </a:schemeClr>
                </a:solidFill>
              </a:defRPr>
            </a:lvl2pPr>
            <a:lvl3pPr marL="289329" indent="0">
              <a:buNone/>
              <a:defRPr sz="506">
                <a:solidFill>
                  <a:schemeClr val="tx1">
                    <a:tint val="75000"/>
                  </a:schemeClr>
                </a:solidFill>
              </a:defRPr>
            </a:lvl3pPr>
            <a:lvl4pPr marL="433994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4pPr>
            <a:lvl5pPr marL="578658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5pPr>
            <a:lvl6pPr marL="723323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6pPr>
            <a:lvl7pPr marL="867987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7pPr>
            <a:lvl8pPr marL="1012652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8pPr>
            <a:lvl9pPr marL="1157317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63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6" y="900113"/>
            <a:ext cx="4038601" cy="2545556"/>
          </a:xfrm>
        </p:spPr>
        <p:txBody>
          <a:bodyPr/>
          <a:lstStyle>
            <a:lvl1pPr>
              <a:defRPr sz="886"/>
            </a:lvl1pPr>
            <a:lvl2pPr>
              <a:defRPr sz="759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5" y="900113"/>
            <a:ext cx="4038601" cy="2545556"/>
          </a:xfrm>
        </p:spPr>
        <p:txBody>
          <a:bodyPr/>
          <a:lstStyle>
            <a:lvl1pPr>
              <a:defRPr sz="886"/>
            </a:lvl1pPr>
            <a:lvl2pPr>
              <a:defRPr sz="759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25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759" b="1"/>
            </a:lvl1pPr>
            <a:lvl2pPr marL="144665" indent="0">
              <a:buNone/>
              <a:defRPr sz="633" b="1"/>
            </a:lvl2pPr>
            <a:lvl3pPr marL="289329" indent="0">
              <a:buNone/>
              <a:defRPr sz="570" b="1"/>
            </a:lvl3pPr>
            <a:lvl4pPr marL="433994" indent="0">
              <a:buNone/>
              <a:defRPr sz="506" b="1"/>
            </a:lvl4pPr>
            <a:lvl5pPr marL="578658" indent="0">
              <a:buNone/>
              <a:defRPr sz="506" b="1"/>
            </a:lvl5pPr>
            <a:lvl6pPr marL="723323" indent="0">
              <a:buNone/>
              <a:defRPr sz="506" b="1"/>
            </a:lvl6pPr>
            <a:lvl7pPr marL="867987" indent="0">
              <a:buNone/>
              <a:defRPr sz="506" b="1"/>
            </a:lvl7pPr>
            <a:lvl8pPr marL="1012652" indent="0">
              <a:buNone/>
              <a:defRPr sz="506" b="1"/>
            </a:lvl8pPr>
            <a:lvl9pPr marL="1157317" indent="0">
              <a:buNone/>
              <a:defRPr sz="506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759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759" b="1"/>
            </a:lvl1pPr>
            <a:lvl2pPr marL="144665" indent="0">
              <a:buNone/>
              <a:defRPr sz="633" b="1"/>
            </a:lvl2pPr>
            <a:lvl3pPr marL="289329" indent="0">
              <a:buNone/>
              <a:defRPr sz="570" b="1"/>
            </a:lvl3pPr>
            <a:lvl4pPr marL="433994" indent="0">
              <a:buNone/>
              <a:defRPr sz="506" b="1"/>
            </a:lvl4pPr>
            <a:lvl5pPr marL="578658" indent="0">
              <a:buNone/>
              <a:defRPr sz="506" b="1"/>
            </a:lvl5pPr>
            <a:lvl6pPr marL="723323" indent="0">
              <a:buNone/>
              <a:defRPr sz="506" b="1"/>
            </a:lvl6pPr>
            <a:lvl7pPr marL="867987" indent="0">
              <a:buNone/>
              <a:defRPr sz="506" b="1"/>
            </a:lvl7pPr>
            <a:lvl8pPr marL="1012652" indent="0">
              <a:buNone/>
              <a:defRPr sz="506" b="1"/>
            </a:lvl8pPr>
            <a:lvl9pPr marL="1157317" indent="0">
              <a:buNone/>
              <a:defRPr sz="506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759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33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19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09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7" y="204792"/>
            <a:ext cx="5111749" cy="4389835"/>
          </a:xfrm>
        </p:spPr>
        <p:txBody>
          <a:bodyPr/>
          <a:lstStyle>
            <a:lvl1pPr>
              <a:defRPr sz="1013"/>
            </a:lvl1pPr>
            <a:lvl2pPr>
              <a:defRPr sz="886"/>
            </a:lvl2pPr>
            <a:lvl3pPr>
              <a:defRPr sz="759"/>
            </a:lvl3pPr>
            <a:lvl4pPr>
              <a:defRPr sz="633"/>
            </a:lvl4pPr>
            <a:lvl5pPr>
              <a:defRPr sz="633"/>
            </a:lvl5pPr>
            <a:lvl6pPr>
              <a:defRPr sz="633"/>
            </a:lvl6pPr>
            <a:lvl7pPr>
              <a:defRPr sz="633"/>
            </a:lvl7pPr>
            <a:lvl8pPr>
              <a:defRPr sz="633"/>
            </a:lvl8pPr>
            <a:lvl9pPr>
              <a:defRPr sz="63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443"/>
            </a:lvl1pPr>
            <a:lvl2pPr marL="144665" indent="0">
              <a:buNone/>
              <a:defRPr sz="380"/>
            </a:lvl2pPr>
            <a:lvl3pPr marL="289329" indent="0">
              <a:buNone/>
              <a:defRPr sz="317"/>
            </a:lvl3pPr>
            <a:lvl4pPr marL="433994" indent="0">
              <a:buNone/>
              <a:defRPr sz="285"/>
            </a:lvl4pPr>
            <a:lvl5pPr marL="578658" indent="0">
              <a:buNone/>
              <a:defRPr sz="285"/>
            </a:lvl5pPr>
            <a:lvl6pPr marL="723323" indent="0">
              <a:buNone/>
              <a:defRPr sz="285"/>
            </a:lvl6pPr>
            <a:lvl7pPr marL="867987" indent="0">
              <a:buNone/>
              <a:defRPr sz="285"/>
            </a:lvl7pPr>
            <a:lvl8pPr marL="1012652" indent="0">
              <a:buNone/>
              <a:defRPr sz="285"/>
            </a:lvl8pPr>
            <a:lvl9pPr marL="1157317" indent="0">
              <a:buNone/>
              <a:defRPr sz="28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77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1013"/>
            </a:lvl1pPr>
            <a:lvl2pPr marL="144665" indent="0">
              <a:buNone/>
              <a:defRPr sz="886"/>
            </a:lvl2pPr>
            <a:lvl3pPr marL="289329" indent="0">
              <a:buNone/>
              <a:defRPr sz="759"/>
            </a:lvl3pPr>
            <a:lvl4pPr marL="433994" indent="0">
              <a:buNone/>
              <a:defRPr sz="633"/>
            </a:lvl4pPr>
            <a:lvl5pPr marL="578658" indent="0">
              <a:buNone/>
              <a:defRPr sz="633"/>
            </a:lvl5pPr>
            <a:lvl6pPr marL="723323" indent="0">
              <a:buNone/>
              <a:defRPr sz="633"/>
            </a:lvl6pPr>
            <a:lvl7pPr marL="867987" indent="0">
              <a:buNone/>
              <a:defRPr sz="633"/>
            </a:lvl7pPr>
            <a:lvl8pPr marL="1012652" indent="0">
              <a:buNone/>
              <a:defRPr sz="633"/>
            </a:lvl8pPr>
            <a:lvl9pPr marL="1157317" indent="0">
              <a:buNone/>
              <a:defRPr sz="63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443"/>
            </a:lvl1pPr>
            <a:lvl2pPr marL="144665" indent="0">
              <a:buNone/>
              <a:defRPr sz="380"/>
            </a:lvl2pPr>
            <a:lvl3pPr marL="289329" indent="0">
              <a:buNone/>
              <a:defRPr sz="317"/>
            </a:lvl3pPr>
            <a:lvl4pPr marL="433994" indent="0">
              <a:buNone/>
              <a:defRPr sz="285"/>
            </a:lvl4pPr>
            <a:lvl5pPr marL="578658" indent="0">
              <a:buNone/>
              <a:defRPr sz="285"/>
            </a:lvl5pPr>
            <a:lvl6pPr marL="723323" indent="0">
              <a:buNone/>
              <a:defRPr sz="285"/>
            </a:lvl6pPr>
            <a:lvl7pPr marL="867987" indent="0">
              <a:buNone/>
              <a:defRPr sz="285"/>
            </a:lvl7pPr>
            <a:lvl8pPr marL="1012652" indent="0">
              <a:buNone/>
              <a:defRPr sz="285"/>
            </a:lvl8pPr>
            <a:lvl9pPr marL="1157317" indent="0">
              <a:buNone/>
              <a:defRPr sz="28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21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6C319-81D1-42A7-AF11-EAD9700378C1}" type="datetimeFigureOut">
              <a:rPr lang="fr-FR" smtClean="0"/>
              <a:t>30/04/2021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5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89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9329" rtl="0" eaLnBrk="1" latinLnBrk="0" hangingPunct="1">
        <a:spcBef>
          <a:spcPct val="0"/>
        </a:spcBef>
        <a:buNone/>
        <a:defRPr sz="13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499" indent="-108499" algn="l" defTabSz="289329" rtl="0" eaLnBrk="1" latinLnBrk="0" hangingPunct="1">
        <a:spcBef>
          <a:spcPct val="20000"/>
        </a:spcBef>
        <a:buFont typeface="Arial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35080" indent="-90415" algn="l" defTabSz="289329" rtl="0" eaLnBrk="1" latinLnBrk="0" hangingPunct="1">
        <a:spcBef>
          <a:spcPct val="20000"/>
        </a:spcBef>
        <a:buFont typeface="Arial" pitchFamily="34" charset="0"/>
        <a:buChar char="–"/>
        <a:defRPr sz="886" kern="1200">
          <a:solidFill>
            <a:schemeClr val="tx1"/>
          </a:solidFill>
          <a:latin typeface="+mn-lt"/>
          <a:ea typeface="+mn-ea"/>
          <a:cs typeface="+mn-cs"/>
        </a:defRPr>
      </a:lvl2pPr>
      <a:lvl3pPr marL="361661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3pPr>
      <a:lvl4pPr marL="506326" indent="-72332" algn="l" defTabSz="289329" rtl="0" eaLnBrk="1" latinLnBrk="0" hangingPunct="1">
        <a:spcBef>
          <a:spcPct val="20000"/>
        </a:spcBef>
        <a:buFont typeface="Arial" pitchFamily="34" charset="0"/>
        <a:buChar char="–"/>
        <a:defRPr sz="633" kern="1200">
          <a:solidFill>
            <a:schemeClr val="tx1"/>
          </a:solidFill>
          <a:latin typeface="+mn-lt"/>
          <a:ea typeface="+mn-ea"/>
          <a:cs typeface="+mn-cs"/>
        </a:defRPr>
      </a:lvl4pPr>
      <a:lvl5pPr marL="650991" indent="-72332" algn="l" defTabSz="289329" rtl="0" eaLnBrk="1" latinLnBrk="0" hangingPunct="1">
        <a:spcBef>
          <a:spcPct val="20000"/>
        </a:spcBef>
        <a:buFont typeface="Arial" pitchFamily="34" charset="0"/>
        <a:buChar char="»"/>
        <a:defRPr sz="633" kern="1200">
          <a:solidFill>
            <a:schemeClr val="tx1"/>
          </a:solidFill>
          <a:latin typeface="+mn-lt"/>
          <a:ea typeface="+mn-ea"/>
          <a:cs typeface="+mn-cs"/>
        </a:defRPr>
      </a:lvl5pPr>
      <a:lvl6pPr marL="795656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633" kern="1200">
          <a:solidFill>
            <a:schemeClr val="tx1"/>
          </a:solidFill>
          <a:latin typeface="+mn-lt"/>
          <a:ea typeface="+mn-ea"/>
          <a:cs typeface="+mn-cs"/>
        </a:defRPr>
      </a:lvl6pPr>
      <a:lvl7pPr marL="940319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633" kern="1200">
          <a:solidFill>
            <a:schemeClr val="tx1"/>
          </a:solidFill>
          <a:latin typeface="+mn-lt"/>
          <a:ea typeface="+mn-ea"/>
          <a:cs typeface="+mn-cs"/>
        </a:defRPr>
      </a:lvl7pPr>
      <a:lvl8pPr marL="1084984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633" kern="1200">
          <a:solidFill>
            <a:schemeClr val="tx1"/>
          </a:solidFill>
          <a:latin typeface="+mn-lt"/>
          <a:ea typeface="+mn-ea"/>
          <a:cs typeface="+mn-cs"/>
        </a:defRPr>
      </a:lvl8pPr>
      <a:lvl9pPr marL="1229649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665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329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3994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8658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3323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7987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2652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7317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41677" y="2321129"/>
            <a:ext cx="2459236" cy="348844"/>
          </a:xfrm>
        </p:spPr>
        <p:txBody>
          <a:bodyPr/>
          <a:lstStyle/>
          <a:p>
            <a:r>
              <a:rPr lang="fr-FR" dirty="0"/>
              <a:t>Poster Template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21C46D6F-3715-594D-9310-A32FD68FAE26}"/>
              </a:ext>
            </a:extLst>
          </p:cNvPr>
          <p:cNvSpPr txBox="1">
            <a:spLocks/>
          </p:cNvSpPr>
          <p:nvPr/>
        </p:nvSpPr>
        <p:spPr>
          <a:xfrm>
            <a:off x="8460432" y="123479"/>
            <a:ext cx="576064" cy="2880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288925" rtl="0" fontAlgn="base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289329" eaLnBrk="1" fontAlgn="auto" hangingPunct="1">
              <a:spcAft>
                <a:spcPts val="0"/>
              </a:spcAft>
              <a:defRPr/>
            </a:pPr>
            <a:r>
              <a:rPr lang="fr-FR" sz="1400" b="1" dirty="0" err="1"/>
              <a:t>Leave</a:t>
            </a:r>
            <a:r>
              <a:rPr lang="fr-FR" sz="1400" b="1" dirty="0"/>
              <a:t> </a:t>
            </a:r>
            <a:r>
              <a:rPr lang="fr-FR" sz="1400" b="1" dirty="0" err="1"/>
              <a:t>empty</a:t>
            </a:r>
            <a:r>
              <a:rPr lang="fr-FR" sz="1392" b="1" dirty="0"/>
              <a:t> </a:t>
            </a:r>
            <a:r>
              <a:rPr lang="fr-FR" sz="1400" b="1" dirty="0"/>
              <a:t>for poster </a:t>
            </a:r>
            <a:r>
              <a:rPr lang="fr-FR" sz="1400" b="1" dirty="0" err="1"/>
              <a:t>number</a:t>
            </a:r>
            <a:endParaRPr lang="fr-FR" sz="1392" b="1" dirty="0"/>
          </a:p>
        </p:txBody>
      </p:sp>
    </p:spTree>
    <p:extLst>
      <p:ext uri="{BB962C8B-B14F-4D97-AF65-F5344CB8AC3E}">
        <p14:creationId xmlns:p14="http://schemas.microsoft.com/office/powerpoint/2010/main" val="4161547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</TotalTime>
  <Words>8</Words>
  <Application>Microsoft Macintosh PowerPoint</Application>
  <PresentationFormat>Affichage à l'écran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Poster Template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Thierry Sala</dc:creator>
  <cp:lastModifiedBy>Alpha Visa Congrès</cp:lastModifiedBy>
  <cp:revision>7</cp:revision>
  <dcterms:created xsi:type="dcterms:W3CDTF">2013-07-09T08:43:26Z</dcterms:created>
  <dcterms:modified xsi:type="dcterms:W3CDTF">2021-04-30T08:09:58Z</dcterms:modified>
</cp:coreProperties>
</file>