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4674"/>
  </p:normalViewPr>
  <p:slideViewPr>
    <p:cSldViewPr>
      <p:cViewPr varScale="1">
        <p:scale>
          <a:sx n="165" d="100"/>
          <a:sy n="165" d="100"/>
        </p:scale>
        <p:origin x="114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4358B-B75D-4FC2-A39E-084D42562F1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F23F4-2ECD-43DA-8F2F-EECBB22F269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9680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514600" y="857250"/>
            <a:ext cx="4114800" cy="231457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DF23F4-2ECD-43DA-8F2F-EECBB22F269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421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5" y="1597821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93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39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8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3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7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1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15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41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399" y="154781"/>
            <a:ext cx="2057401" cy="329088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1" cy="329088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19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815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7" y="3305176"/>
            <a:ext cx="7772400" cy="1021556"/>
          </a:xfrm>
        </p:spPr>
        <p:txBody>
          <a:bodyPr anchor="t"/>
          <a:lstStyle>
            <a:lvl1pPr algn="l">
              <a:defRPr sz="1266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7" y="2180035"/>
            <a:ext cx="7772400" cy="1125140"/>
          </a:xfrm>
        </p:spPr>
        <p:txBody>
          <a:bodyPr anchor="b"/>
          <a:lstStyle>
            <a:lvl1pPr marL="0" indent="0">
              <a:buNone/>
              <a:defRPr sz="633">
                <a:solidFill>
                  <a:schemeClr val="tx1">
                    <a:tint val="75000"/>
                  </a:schemeClr>
                </a:solidFill>
              </a:defRPr>
            </a:lvl1pPr>
            <a:lvl2pPr marL="144665" indent="0">
              <a:buNone/>
              <a:defRPr sz="570">
                <a:solidFill>
                  <a:schemeClr val="tx1">
                    <a:tint val="75000"/>
                  </a:schemeClr>
                </a:solidFill>
              </a:defRPr>
            </a:lvl2pPr>
            <a:lvl3pPr marL="289329" indent="0">
              <a:buNone/>
              <a:defRPr sz="506">
                <a:solidFill>
                  <a:schemeClr val="tx1">
                    <a:tint val="75000"/>
                  </a:schemeClr>
                </a:solidFill>
              </a:defRPr>
            </a:lvl3pPr>
            <a:lvl4pPr marL="433994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4pPr>
            <a:lvl5pPr marL="578658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5pPr>
            <a:lvl6pPr marL="723323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6pPr>
            <a:lvl7pPr marL="867987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7pPr>
            <a:lvl8pPr marL="1012652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8pPr>
            <a:lvl9pPr marL="1157317" indent="0">
              <a:buNone/>
              <a:defRPr sz="4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639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6" y="900113"/>
            <a:ext cx="4038601" cy="2545556"/>
          </a:xfrm>
        </p:spPr>
        <p:txBody>
          <a:bodyPr/>
          <a:lstStyle>
            <a:lvl1pPr>
              <a:defRPr sz="886"/>
            </a:lvl1pPr>
            <a:lvl2pPr>
              <a:defRPr sz="759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5" y="900113"/>
            <a:ext cx="4038601" cy="2545556"/>
          </a:xfrm>
        </p:spPr>
        <p:txBody>
          <a:bodyPr/>
          <a:lstStyle>
            <a:lvl1pPr>
              <a:defRPr sz="886"/>
            </a:lvl1pPr>
            <a:lvl2pPr>
              <a:defRPr sz="759"/>
            </a:lvl2pPr>
            <a:lvl3pPr>
              <a:defRPr sz="633"/>
            </a:lvl3pPr>
            <a:lvl4pPr>
              <a:defRPr sz="570"/>
            </a:lvl4pPr>
            <a:lvl5pPr>
              <a:defRPr sz="570"/>
            </a:lvl5pPr>
            <a:lvl6pPr>
              <a:defRPr sz="570"/>
            </a:lvl6pPr>
            <a:lvl7pPr>
              <a:defRPr sz="570"/>
            </a:lvl7pPr>
            <a:lvl8pPr>
              <a:defRPr sz="570"/>
            </a:lvl8pPr>
            <a:lvl9pPr>
              <a:defRPr sz="57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225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759" b="1"/>
            </a:lvl1pPr>
            <a:lvl2pPr marL="144665" indent="0">
              <a:buNone/>
              <a:defRPr sz="633" b="1"/>
            </a:lvl2pPr>
            <a:lvl3pPr marL="289329" indent="0">
              <a:buNone/>
              <a:defRPr sz="570" b="1"/>
            </a:lvl3pPr>
            <a:lvl4pPr marL="433994" indent="0">
              <a:buNone/>
              <a:defRPr sz="506" b="1"/>
            </a:lvl4pPr>
            <a:lvl5pPr marL="578658" indent="0">
              <a:buNone/>
              <a:defRPr sz="506" b="1"/>
            </a:lvl5pPr>
            <a:lvl6pPr marL="723323" indent="0">
              <a:buNone/>
              <a:defRPr sz="506" b="1"/>
            </a:lvl6pPr>
            <a:lvl7pPr marL="867987" indent="0">
              <a:buNone/>
              <a:defRPr sz="506" b="1"/>
            </a:lvl7pPr>
            <a:lvl8pPr marL="1012652" indent="0">
              <a:buNone/>
              <a:defRPr sz="506" b="1"/>
            </a:lvl8pPr>
            <a:lvl9pPr marL="1157317" indent="0">
              <a:buNone/>
              <a:defRPr sz="506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759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4" cy="479822"/>
          </a:xfrm>
        </p:spPr>
        <p:txBody>
          <a:bodyPr anchor="b"/>
          <a:lstStyle>
            <a:lvl1pPr marL="0" indent="0">
              <a:buNone/>
              <a:defRPr sz="759" b="1"/>
            </a:lvl1pPr>
            <a:lvl2pPr marL="144665" indent="0">
              <a:buNone/>
              <a:defRPr sz="633" b="1"/>
            </a:lvl2pPr>
            <a:lvl3pPr marL="289329" indent="0">
              <a:buNone/>
              <a:defRPr sz="570" b="1"/>
            </a:lvl3pPr>
            <a:lvl4pPr marL="433994" indent="0">
              <a:buNone/>
              <a:defRPr sz="506" b="1"/>
            </a:lvl4pPr>
            <a:lvl5pPr marL="578658" indent="0">
              <a:buNone/>
              <a:defRPr sz="506" b="1"/>
            </a:lvl5pPr>
            <a:lvl6pPr marL="723323" indent="0">
              <a:buNone/>
              <a:defRPr sz="506" b="1"/>
            </a:lvl6pPr>
            <a:lvl7pPr marL="867987" indent="0">
              <a:buNone/>
              <a:defRPr sz="506" b="1"/>
            </a:lvl7pPr>
            <a:lvl8pPr marL="1012652" indent="0">
              <a:buNone/>
              <a:defRPr sz="506" b="1"/>
            </a:lvl8pPr>
            <a:lvl9pPr marL="1157317" indent="0">
              <a:buNone/>
              <a:defRPr sz="506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4" cy="2963466"/>
          </a:xfrm>
        </p:spPr>
        <p:txBody>
          <a:bodyPr/>
          <a:lstStyle>
            <a:lvl1pPr>
              <a:defRPr sz="759"/>
            </a:lvl1pPr>
            <a:lvl2pPr>
              <a:defRPr sz="633"/>
            </a:lvl2pPr>
            <a:lvl3pPr>
              <a:defRPr sz="570"/>
            </a:lvl3pPr>
            <a:lvl4pPr>
              <a:defRPr sz="506"/>
            </a:lvl4pPr>
            <a:lvl5pPr>
              <a:defRPr sz="506"/>
            </a:lvl5pPr>
            <a:lvl6pPr>
              <a:defRPr sz="506"/>
            </a:lvl6pPr>
            <a:lvl7pPr>
              <a:defRPr sz="506"/>
            </a:lvl7pPr>
            <a:lvl8pPr>
              <a:defRPr sz="506"/>
            </a:lvl8pPr>
            <a:lvl9pPr>
              <a:defRPr sz="506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2335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197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809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7" y="204792"/>
            <a:ext cx="5111749" cy="4389835"/>
          </a:xfrm>
        </p:spPr>
        <p:txBody>
          <a:bodyPr/>
          <a:lstStyle>
            <a:lvl1pPr>
              <a:defRPr sz="1013"/>
            </a:lvl1pPr>
            <a:lvl2pPr>
              <a:defRPr sz="886"/>
            </a:lvl2pPr>
            <a:lvl3pPr>
              <a:defRPr sz="759"/>
            </a:lvl3pPr>
            <a:lvl4pPr>
              <a:defRPr sz="633"/>
            </a:lvl4pPr>
            <a:lvl5pPr>
              <a:defRPr sz="633"/>
            </a:lvl5pPr>
            <a:lvl6pPr>
              <a:defRPr sz="633"/>
            </a:lvl6pPr>
            <a:lvl7pPr>
              <a:defRPr sz="633"/>
            </a:lvl7pPr>
            <a:lvl8pPr>
              <a:defRPr sz="633"/>
            </a:lvl8pPr>
            <a:lvl9pPr>
              <a:defRPr sz="633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443"/>
            </a:lvl1pPr>
            <a:lvl2pPr marL="144665" indent="0">
              <a:buNone/>
              <a:defRPr sz="380"/>
            </a:lvl2pPr>
            <a:lvl3pPr marL="289329" indent="0">
              <a:buNone/>
              <a:defRPr sz="317"/>
            </a:lvl3pPr>
            <a:lvl4pPr marL="433994" indent="0">
              <a:buNone/>
              <a:defRPr sz="285"/>
            </a:lvl4pPr>
            <a:lvl5pPr marL="578658" indent="0">
              <a:buNone/>
              <a:defRPr sz="285"/>
            </a:lvl5pPr>
            <a:lvl6pPr marL="723323" indent="0">
              <a:buNone/>
              <a:defRPr sz="285"/>
            </a:lvl6pPr>
            <a:lvl7pPr marL="867987" indent="0">
              <a:buNone/>
              <a:defRPr sz="285"/>
            </a:lvl7pPr>
            <a:lvl8pPr marL="1012652" indent="0">
              <a:buNone/>
              <a:defRPr sz="285"/>
            </a:lvl8pPr>
            <a:lvl9pPr marL="1157317" indent="0">
              <a:buNone/>
              <a:defRPr sz="28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77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633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1013"/>
            </a:lvl1pPr>
            <a:lvl2pPr marL="144665" indent="0">
              <a:buNone/>
              <a:defRPr sz="886"/>
            </a:lvl2pPr>
            <a:lvl3pPr marL="289329" indent="0">
              <a:buNone/>
              <a:defRPr sz="759"/>
            </a:lvl3pPr>
            <a:lvl4pPr marL="433994" indent="0">
              <a:buNone/>
              <a:defRPr sz="633"/>
            </a:lvl4pPr>
            <a:lvl5pPr marL="578658" indent="0">
              <a:buNone/>
              <a:defRPr sz="633"/>
            </a:lvl5pPr>
            <a:lvl6pPr marL="723323" indent="0">
              <a:buNone/>
              <a:defRPr sz="633"/>
            </a:lvl6pPr>
            <a:lvl7pPr marL="867987" indent="0">
              <a:buNone/>
              <a:defRPr sz="633"/>
            </a:lvl7pPr>
            <a:lvl8pPr marL="1012652" indent="0">
              <a:buNone/>
              <a:defRPr sz="633"/>
            </a:lvl8pPr>
            <a:lvl9pPr marL="1157317" indent="0">
              <a:buNone/>
              <a:defRPr sz="633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443"/>
            </a:lvl1pPr>
            <a:lvl2pPr marL="144665" indent="0">
              <a:buNone/>
              <a:defRPr sz="380"/>
            </a:lvl2pPr>
            <a:lvl3pPr marL="289329" indent="0">
              <a:buNone/>
              <a:defRPr sz="317"/>
            </a:lvl3pPr>
            <a:lvl4pPr marL="433994" indent="0">
              <a:buNone/>
              <a:defRPr sz="285"/>
            </a:lvl4pPr>
            <a:lvl5pPr marL="578658" indent="0">
              <a:buNone/>
              <a:defRPr sz="285"/>
            </a:lvl5pPr>
            <a:lvl6pPr marL="723323" indent="0">
              <a:buNone/>
              <a:defRPr sz="285"/>
            </a:lvl6pPr>
            <a:lvl7pPr marL="867987" indent="0">
              <a:buNone/>
              <a:defRPr sz="285"/>
            </a:lvl7pPr>
            <a:lvl8pPr marL="1012652" indent="0">
              <a:buNone/>
              <a:defRPr sz="285"/>
            </a:lvl8pPr>
            <a:lvl9pPr marL="1157317" indent="0">
              <a:buNone/>
              <a:defRPr sz="28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4215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6C319-81D1-42A7-AF11-EAD9700378C1}" type="datetimeFigureOut">
              <a:rPr lang="fr-FR" smtClean="0"/>
              <a:t>04/05/2021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5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9173-E496-4431-9A13-CB37659C50E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489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9329" rtl="0" eaLnBrk="1" latinLnBrk="0" hangingPunct="1">
        <a:spcBef>
          <a:spcPct val="0"/>
        </a:spcBef>
        <a:buNone/>
        <a:defRPr sz="13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499" indent="-108499" algn="l" defTabSz="289329" rtl="0" eaLnBrk="1" latinLnBrk="0" hangingPunct="1">
        <a:spcBef>
          <a:spcPct val="20000"/>
        </a:spcBef>
        <a:buFont typeface="Arial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35080" indent="-90415" algn="l" defTabSz="289329" rtl="0" eaLnBrk="1" latinLnBrk="0" hangingPunct="1">
        <a:spcBef>
          <a:spcPct val="20000"/>
        </a:spcBef>
        <a:buFont typeface="Arial" pitchFamily="34" charset="0"/>
        <a:buChar char="–"/>
        <a:defRPr sz="886" kern="1200">
          <a:solidFill>
            <a:schemeClr val="tx1"/>
          </a:solidFill>
          <a:latin typeface="+mn-lt"/>
          <a:ea typeface="+mn-ea"/>
          <a:cs typeface="+mn-cs"/>
        </a:defRPr>
      </a:lvl2pPr>
      <a:lvl3pPr marL="361661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759" kern="1200">
          <a:solidFill>
            <a:schemeClr val="tx1"/>
          </a:solidFill>
          <a:latin typeface="+mn-lt"/>
          <a:ea typeface="+mn-ea"/>
          <a:cs typeface="+mn-cs"/>
        </a:defRPr>
      </a:lvl3pPr>
      <a:lvl4pPr marL="506326" indent="-72332" algn="l" defTabSz="289329" rtl="0" eaLnBrk="1" latinLnBrk="0" hangingPunct="1">
        <a:spcBef>
          <a:spcPct val="20000"/>
        </a:spcBef>
        <a:buFont typeface="Arial" pitchFamily="34" charset="0"/>
        <a:buChar char="–"/>
        <a:defRPr sz="633" kern="1200">
          <a:solidFill>
            <a:schemeClr val="tx1"/>
          </a:solidFill>
          <a:latin typeface="+mn-lt"/>
          <a:ea typeface="+mn-ea"/>
          <a:cs typeface="+mn-cs"/>
        </a:defRPr>
      </a:lvl4pPr>
      <a:lvl5pPr marL="650991" indent="-72332" algn="l" defTabSz="289329" rtl="0" eaLnBrk="1" latinLnBrk="0" hangingPunct="1">
        <a:spcBef>
          <a:spcPct val="20000"/>
        </a:spcBef>
        <a:buFont typeface="Arial" pitchFamily="34" charset="0"/>
        <a:buChar char="»"/>
        <a:defRPr sz="633" kern="1200">
          <a:solidFill>
            <a:schemeClr val="tx1"/>
          </a:solidFill>
          <a:latin typeface="+mn-lt"/>
          <a:ea typeface="+mn-ea"/>
          <a:cs typeface="+mn-cs"/>
        </a:defRPr>
      </a:lvl5pPr>
      <a:lvl6pPr marL="795656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6pPr>
      <a:lvl7pPr marL="940319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7pPr>
      <a:lvl8pPr marL="1084984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8pPr>
      <a:lvl9pPr marL="1229649" indent="-72332" algn="l" defTabSz="289329" rtl="0" eaLnBrk="1" latinLnBrk="0" hangingPunct="1">
        <a:spcBef>
          <a:spcPct val="20000"/>
        </a:spcBef>
        <a:buFont typeface="Arial" pitchFamily="34" charset="0"/>
        <a:buChar char="•"/>
        <a:defRPr sz="6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1pPr>
      <a:lvl2pPr marL="144665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2pPr>
      <a:lvl3pPr marL="289329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3pPr>
      <a:lvl4pPr marL="433994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4pPr>
      <a:lvl5pPr marL="578658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5pPr>
      <a:lvl6pPr marL="723323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6pPr>
      <a:lvl7pPr marL="867987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7pPr>
      <a:lvl8pPr marL="1012652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8pPr>
      <a:lvl9pPr marL="1157317" algn="l" defTabSz="289329" rtl="0" eaLnBrk="1" latinLnBrk="0" hangingPunct="1">
        <a:defRPr sz="5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>
            <a:extLst>
              <a:ext uri="{FF2B5EF4-FFF2-40B4-BE49-F238E27FC236}">
                <a16:creationId xmlns:a16="http://schemas.microsoft.com/office/drawing/2014/main" id="{21C46D6F-3715-594D-9310-A32FD68FAE26}"/>
              </a:ext>
            </a:extLst>
          </p:cNvPr>
          <p:cNvSpPr txBox="1">
            <a:spLocks/>
          </p:cNvSpPr>
          <p:nvPr/>
        </p:nvSpPr>
        <p:spPr>
          <a:xfrm>
            <a:off x="8460432" y="123479"/>
            <a:ext cx="576064" cy="288032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288925" rtl="0" fontAlgn="base">
              <a:spcBef>
                <a:spcPct val="0"/>
              </a:spcBef>
              <a:spcAft>
                <a:spcPct val="0"/>
              </a:spcAft>
              <a:defRPr sz="1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defTabSz="288925" rtl="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289329" eaLnBrk="1" fontAlgn="auto" hangingPunct="1">
              <a:lnSpc>
                <a:spcPts val="500"/>
              </a:lnSpc>
              <a:spcAft>
                <a:spcPts val="0"/>
              </a:spcAft>
              <a:defRPr/>
            </a:pPr>
            <a:r>
              <a:rPr lang="fr-FR" sz="500" b="1" dirty="0" err="1"/>
              <a:t>Leave</a:t>
            </a:r>
            <a:r>
              <a:rPr lang="fr-FR" sz="500" b="1" dirty="0"/>
              <a:t> </a:t>
            </a:r>
            <a:r>
              <a:rPr lang="fr-FR" sz="500" b="1" dirty="0" err="1"/>
              <a:t>empty</a:t>
            </a:r>
            <a:r>
              <a:rPr lang="fr-FR" sz="500" b="1" dirty="0"/>
              <a:t> for </a:t>
            </a:r>
            <a:r>
              <a:rPr lang="fr-FR" sz="600" b="1" dirty="0"/>
              <a:t>poster </a:t>
            </a:r>
            <a:r>
              <a:rPr lang="fr-FR" sz="600" b="1" dirty="0" err="1"/>
              <a:t>number</a:t>
            </a:r>
            <a:endParaRPr lang="fr-FR" sz="500" b="1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01C5A185-2810-6D46-A10C-6D3E4A58874B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837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289329" rtl="0" eaLnBrk="1" latinLnBrk="0" hangingPunct="1">
              <a:spcBef>
                <a:spcPct val="0"/>
              </a:spcBef>
              <a:buNone/>
              <a:defRPr sz="139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en-US" altLang="zh-CN" sz="22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Type Your Poster Title in Here</a:t>
            </a:r>
            <a:br>
              <a:rPr lang="en-US" altLang="zh-CN" sz="4100" b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</a:br>
            <a:r>
              <a:rPr lang="en-US" altLang="zh-CN" sz="1300" i="1" dirty="0">
                <a:latin typeface="Calibri" panose="020F0502020204030204" pitchFamily="34" charset="0"/>
                <a:ea typeface="宋体" panose="02010600030101010101" pitchFamily="2" charset="-122"/>
                <a:cs typeface="Calibri" panose="020F0502020204030204" pitchFamily="34" charset="0"/>
              </a:rPr>
              <a:t>This is where you should put your information</a:t>
            </a:r>
            <a:endParaRPr lang="en-US" altLang="zh-CN" sz="1300" dirty="0">
              <a:solidFill>
                <a:srgbClr val="000080"/>
              </a:solidFill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7" name="文本框 1">
            <a:extLst>
              <a:ext uri="{FF2B5EF4-FFF2-40B4-BE49-F238E27FC236}">
                <a16:creationId xmlns:a16="http://schemas.microsoft.com/office/drawing/2014/main" id="{9AF7F644-2374-9945-80EA-A4E382FC1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929110"/>
            <a:ext cx="3180899" cy="1450948"/>
          </a:xfrm>
          <a:prstGeom prst="rect">
            <a:avLst/>
          </a:prstGeom>
          <a:solidFill>
            <a:srgbClr val="FFFCE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4000" tIns="54000" rIns="54000" bIns="54000">
            <a:no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r>
              <a:rPr lang="en-US" altLang="zh-CN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Introduction</a:t>
            </a:r>
            <a:endParaRPr lang="en-US" altLang="zh-CN" sz="120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endParaRPr lang="en-US" altLang="zh-CN" sz="120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endParaRPr lang="en-US" altLang="zh-CN" sz="120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endParaRPr lang="en-US" altLang="zh-CN" sz="120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endParaRPr lang="en-US" altLang="zh-CN" sz="120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  <a:p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9" name="Image 8" descr="Une image contenant texte&#10;&#10;Description générée automatiquement">
            <a:extLst>
              <a:ext uri="{FF2B5EF4-FFF2-40B4-BE49-F238E27FC236}">
                <a16:creationId xmlns:a16="http://schemas.microsoft.com/office/drawing/2014/main" id="{89006480-7A51-1645-8C47-A3A0DD6524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5199"/>
            <a:ext cx="1303288" cy="404592"/>
          </a:xfrm>
          <a:prstGeom prst="rect">
            <a:avLst/>
          </a:prstGeom>
        </p:spPr>
      </p:pic>
      <p:graphicFrame>
        <p:nvGraphicFramePr>
          <p:cNvPr id="11" name="Object 77">
            <a:extLst>
              <a:ext uri="{FF2B5EF4-FFF2-40B4-BE49-F238E27FC236}">
                <a16:creationId xmlns:a16="http://schemas.microsoft.com/office/drawing/2014/main" id="{C99F2C3C-EE80-214D-948A-0B4E628971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11583"/>
              </p:ext>
            </p:extLst>
          </p:nvPr>
        </p:nvGraphicFramePr>
        <p:xfrm>
          <a:off x="3385095" y="929109"/>
          <a:ext cx="2373810" cy="1156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Chart" r:id="rId5" imgW="6451600" imgH="4521200" progId="MSGraph.Chart.8">
                  <p:embed followColorScheme="full"/>
                </p:oleObj>
              </mc:Choice>
              <mc:Fallback>
                <p:oleObj name="Chart" r:id="rId5" imgW="6451600" imgH="4521200" progId="MSGraph.Chart.8">
                  <p:embed followColorScheme="full"/>
                  <p:pic>
                    <p:nvPicPr>
                      <p:cNvPr id="16394" name="Object 77">
                        <a:extLst>
                          <a:ext uri="{FF2B5EF4-FFF2-40B4-BE49-F238E27FC236}">
                            <a16:creationId xmlns:a16="http://schemas.microsoft.com/office/drawing/2014/main" id="{6404091B-93EE-5643-B8FC-158AB80580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5095" y="929109"/>
                        <a:ext cx="2373810" cy="11564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76">
            <a:extLst>
              <a:ext uri="{FF2B5EF4-FFF2-40B4-BE49-F238E27FC236}">
                <a16:creationId xmlns:a16="http://schemas.microsoft.com/office/drawing/2014/main" id="{3622E499-5392-1946-873D-1F18800EE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1829" y="548255"/>
            <a:ext cx="415480" cy="526664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5">
            <a:extLst>
              <a:ext uri="{FF2B5EF4-FFF2-40B4-BE49-F238E27FC236}">
                <a16:creationId xmlns:a16="http://schemas.microsoft.com/office/drawing/2014/main" id="{7A06FB6A-A84D-A04B-A770-8494565A0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056" y="546245"/>
            <a:ext cx="415480" cy="526665"/>
          </a:xfrm>
          <a:prstGeom prst="rect">
            <a:avLst/>
          </a:prstGeom>
          <a:solidFill>
            <a:srgbClr val="0000D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本框 1">
            <a:extLst>
              <a:ext uri="{FF2B5EF4-FFF2-40B4-BE49-F238E27FC236}">
                <a16:creationId xmlns:a16="http://schemas.microsoft.com/office/drawing/2014/main" id="{0F58075C-7110-0444-9F33-9A9A87082DC3}"/>
              </a:ext>
            </a:extLst>
          </p:cNvPr>
          <p:cNvSpPr txBox="1"/>
          <p:nvPr/>
        </p:nvSpPr>
        <p:spPr>
          <a:xfrm>
            <a:off x="107504" y="2464397"/>
            <a:ext cx="3180899" cy="12672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54000" tIns="54000" rIns="54000" bIns="54000">
            <a:noAutofit/>
          </a:bodyPr>
          <a:lstStyle/>
          <a:p>
            <a:pPr lvl="0"/>
            <a:r>
              <a:rPr lang="en-US" altLang="zh-CN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Materials/Methods</a:t>
            </a: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zh-CN" altLang="en-US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C12EF7B-01DA-744D-A893-2DA759C65E39}"/>
              </a:ext>
            </a:extLst>
          </p:cNvPr>
          <p:cNvSpPr txBox="1"/>
          <p:nvPr/>
        </p:nvSpPr>
        <p:spPr>
          <a:xfrm>
            <a:off x="3385095" y="2129830"/>
            <a:ext cx="237626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900" b="1" dirty="0">
                <a:latin typeface="Calibri" panose="020F0502020204030204" pitchFamily="34" charset="0"/>
                <a:cs typeface="Calibri" panose="020F0502020204030204" pitchFamily="34" charset="0"/>
              </a:rPr>
              <a:t>Figure 1: </a:t>
            </a:r>
            <a:r>
              <a:rPr lang="en-US" altLang="zh-CN" sz="900" dirty="0">
                <a:latin typeface="Calibri" panose="020F0502020204030204" pitchFamily="34" charset="0"/>
                <a:cs typeface="Calibri" panose="020F0502020204030204" pitchFamily="34" charset="0"/>
              </a:rPr>
              <a:t>Your caption to go           </a:t>
            </a:r>
          </a:p>
        </p:txBody>
      </p:sp>
      <p:sp>
        <p:nvSpPr>
          <p:cNvPr id="20" name="文本框 3">
            <a:extLst>
              <a:ext uri="{FF2B5EF4-FFF2-40B4-BE49-F238E27FC236}">
                <a16:creationId xmlns:a16="http://schemas.microsoft.com/office/drawing/2014/main" id="{E2F361DF-5604-584E-B66E-BCCB05F30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5" y="3815980"/>
            <a:ext cx="8928992" cy="71656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4000" tIns="54000" rIns="54000" bIns="54000">
            <a:no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lvl="0"/>
            <a:r>
              <a:rPr lang="en-US" altLang="zh-CN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Conclusion/Perspectives</a:t>
            </a: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文本框 3">
            <a:extLst>
              <a:ext uri="{FF2B5EF4-FFF2-40B4-BE49-F238E27FC236}">
                <a16:creationId xmlns:a16="http://schemas.microsoft.com/office/drawing/2014/main" id="{ED0ABB86-5AE9-1C4E-BDFC-C16183E3D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5597" y="2336321"/>
            <a:ext cx="3191711" cy="138295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54000" tIns="54000" rIns="54000" bIns="54000">
            <a:no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5" name="Object 77">
            <a:extLst>
              <a:ext uri="{FF2B5EF4-FFF2-40B4-BE49-F238E27FC236}">
                <a16:creationId xmlns:a16="http://schemas.microsoft.com/office/drawing/2014/main" id="{943A9ACD-62F0-C54D-9E94-CCD3EB25EF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611583"/>
              </p:ext>
            </p:extLst>
          </p:nvPr>
        </p:nvGraphicFramePr>
        <p:xfrm>
          <a:off x="3385095" y="2380058"/>
          <a:ext cx="2373810" cy="1156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hart" r:id="rId5" imgW="6451600" imgH="4521200" progId="MSGraph.Chart.8">
                  <p:embed followColorScheme="full"/>
                </p:oleObj>
              </mc:Choice>
              <mc:Fallback>
                <p:oleObj name="Chart" r:id="rId5" imgW="6451600" imgH="4521200" progId="MSGraph.Chart.8">
                  <p:embed followColorScheme="full"/>
                  <p:pic>
                    <p:nvPicPr>
                      <p:cNvPr id="11" name="Object 77">
                        <a:extLst>
                          <a:ext uri="{FF2B5EF4-FFF2-40B4-BE49-F238E27FC236}">
                            <a16:creationId xmlns:a16="http://schemas.microsoft.com/office/drawing/2014/main" id="{C99F2C3C-EE80-214D-948A-0B4E628971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5095" y="2380058"/>
                        <a:ext cx="2373810" cy="11564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ZoneTexte 25">
            <a:extLst>
              <a:ext uri="{FF2B5EF4-FFF2-40B4-BE49-F238E27FC236}">
                <a16:creationId xmlns:a16="http://schemas.microsoft.com/office/drawing/2014/main" id="{330BE70C-E8F6-A34F-83B9-C5161EA33CFA}"/>
              </a:ext>
            </a:extLst>
          </p:cNvPr>
          <p:cNvSpPr txBox="1"/>
          <p:nvPr/>
        </p:nvSpPr>
        <p:spPr>
          <a:xfrm>
            <a:off x="3385095" y="3580779"/>
            <a:ext cx="237626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900" b="1" dirty="0">
                <a:latin typeface="Calibri" panose="020F0502020204030204" pitchFamily="34" charset="0"/>
                <a:cs typeface="Calibri" panose="020F0502020204030204" pitchFamily="34" charset="0"/>
              </a:rPr>
              <a:t>Figure 2: </a:t>
            </a:r>
            <a:r>
              <a:rPr lang="en-US" altLang="zh-CN" sz="900" dirty="0">
                <a:latin typeface="Calibri" panose="020F0502020204030204" pitchFamily="34" charset="0"/>
                <a:cs typeface="Calibri" panose="020F0502020204030204" pitchFamily="34" charset="0"/>
              </a:rPr>
              <a:t>Your caption to go           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628D273F-77A2-D848-A469-880387F2314F}"/>
              </a:ext>
            </a:extLst>
          </p:cNvPr>
          <p:cNvSpPr txBox="1"/>
          <p:nvPr/>
        </p:nvSpPr>
        <p:spPr>
          <a:xfrm>
            <a:off x="112902" y="4616888"/>
            <a:ext cx="8923594" cy="475784"/>
          </a:xfrm>
          <a:prstGeom prst="rect">
            <a:avLst/>
          </a:prstGeom>
          <a:solidFill>
            <a:schemeClr val="bg2"/>
          </a:solidFill>
        </p:spPr>
        <p:txBody>
          <a:bodyPr wrap="square" lIns="54000" tIns="54000" rIns="54000" bIns="54000" rtlCol="0">
            <a:noAutofit/>
          </a:bodyPr>
          <a:lstStyle/>
          <a:p>
            <a:r>
              <a:rPr lang="en-US" altLang="zh-CN" sz="900" b="1" dirty="0">
                <a:latin typeface="Calibri" panose="020F0502020204030204" pitchFamily="34" charset="0"/>
                <a:cs typeface="Calibri" panose="020F0502020204030204" pitchFamily="34" charset="0"/>
              </a:rPr>
              <a:t>References:</a:t>
            </a:r>
          </a:p>
          <a:p>
            <a:r>
              <a:rPr lang="en-US" altLang="zh-CN" sz="900" i="1" dirty="0">
                <a:latin typeface="Calibri" panose="020F0502020204030204" pitchFamily="34" charset="0"/>
                <a:cs typeface="Calibri" panose="020F0502020204030204" pitchFamily="34" charset="0"/>
              </a:rPr>
              <a:t>Type your references in here</a:t>
            </a:r>
          </a:p>
        </p:txBody>
      </p:sp>
      <p:pic>
        <p:nvPicPr>
          <p:cNvPr id="28" name="Picture 66">
            <a:extLst>
              <a:ext uri="{FF2B5EF4-FFF2-40B4-BE49-F238E27FC236}">
                <a16:creationId xmlns:a16="http://schemas.microsoft.com/office/drawing/2014/main" id="{15AE3C49-7958-2947-8863-A94D5EEBE6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1220" y="929109"/>
            <a:ext cx="1807124" cy="1308514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CB617E80-1F42-234A-9765-96CC40DC5F21}"/>
              </a:ext>
            </a:extLst>
          </p:cNvPr>
          <p:cNvSpPr txBox="1"/>
          <p:nvPr/>
        </p:nvSpPr>
        <p:spPr>
          <a:xfrm>
            <a:off x="7768205" y="1209115"/>
            <a:ext cx="1375795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sz="900" b="1" dirty="0">
                <a:latin typeface="Calibri" panose="020F0502020204030204" pitchFamily="34" charset="0"/>
                <a:cs typeface="Calibri" panose="020F0502020204030204" pitchFamily="34" charset="0"/>
              </a:rPr>
              <a:t>Figure 3: </a:t>
            </a:r>
            <a:r>
              <a:rPr lang="en-US" altLang="zh-CN" sz="900" dirty="0">
                <a:latin typeface="Calibri" panose="020F0502020204030204" pitchFamily="34" charset="0"/>
                <a:cs typeface="Calibri" panose="020F0502020204030204" pitchFamily="34" charset="0"/>
              </a:rPr>
              <a:t>Your caption to go           </a:t>
            </a:r>
          </a:p>
        </p:txBody>
      </p:sp>
      <p:sp>
        <p:nvSpPr>
          <p:cNvPr id="19" name="文本框 3">
            <a:extLst>
              <a:ext uri="{FF2B5EF4-FFF2-40B4-BE49-F238E27FC236}">
                <a16:creationId xmlns:a16="http://schemas.microsoft.com/office/drawing/2014/main" id="{516C8865-33CE-F24D-A819-40381CBA2D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8205" y="1444592"/>
            <a:ext cx="1279103" cy="14130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54000" tIns="54000" rIns="54000" bIns="54000">
            <a:noAutofit/>
          </a:bodyPr>
          <a:lstStyle>
            <a:lvl1pPr>
              <a:defRPr sz="2400">
                <a:solidFill>
                  <a:schemeClr val="tx1"/>
                </a:solidFill>
                <a:latin typeface="Times" pitchFamily="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</a:defRPr>
            </a:lvl9pPr>
          </a:lstStyle>
          <a:p>
            <a:pPr lvl="0"/>
            <a:r>
              <a:rPr lang="en-US" altLang="zh-CN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Results</a:t>
            </a:r>
            <a:r>
              <a:rPr lang="en-US" altLang="zh-CN" sz="120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/Discussion</a:t>
            </a:r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endParaRPr lang="en-US" altLang="zh-CN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547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42</TotalTime>
  <Words>59</Words>
  <Application>Microsoft Macintosh PowerPoint</Application>
  <PresentationFormat>Affichage à l'écran (16:9)</PresentationFormat>
  <Paragraphs>21</Paragraphs>
  <Slides>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Thème Office</vt:lpstr>
      <vt:lpstr>Chart</vt:lpstr>
      <vt:lpstr>Présentation PowerPoint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Thierry Sala</dc:creator>
  <cp:lastModifiedBy>Microsoft Office User</cp:lastModifiedBy>
  <cp:revision>16</cp:revision>
  <dcterms:created xsi:type="dcterms:W3CDTF">2013-07-09T08:43:26Z</dcterms:created>
  <dcterms:modified xsi:type="dcterms:W3CDTF">2021-05-04T14:30:43Z</dcterms:modified>
</cp:coreProperties>
</file>